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32" autoAdjust="0"/>
    <p:restoredTop sz="94660"/>
  </p:normalViewPr>
  <p:slideViewPr>
    <p:cSldViewPr>
      <p:cViewPr>
        <p:scale>
          <a:sx n="90" d="100"/>
          <a:sy n="90" d="100"/>
        </p:scale>
        <p:origin x="150" y="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7EF79D-5F77-4465-A7CD-F93B268F164D}" type="datetimeFigureOut">
              <a:rPr lang="en-US" smtClean="0"/>
              <a:t>7/3/2011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AB21DB-5B90-4284-B9B0-331BBE3166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7EF79D-5F77-4465-A7CD-F93B268F164D}" type="datetimeFigureOut">
              <a:rPr lang="en-US" smtClean="0"/>
              <a:t>7/3/2011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AB21DB-5B90-4284-B9B0-331BBE3166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7EF79D-5F77-4465-A7CD-F93B268F164D}" type="datetimeFigureOut">
              <a:rPr lang="en-US" smtClean="0"/>
              <a:t>7/3/2011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AB21DB-5B90-4284-B9B0-331BBE3166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7EF79D-5F77-4465-A7CD-F93B268F164D}" type="datetimeFigureOut">
              <a:rPr lang="en-US" smtClean="0"/>
              <a:t>7/3/2011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AB21DB-5B90-4284-B9B0-331BBE3166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7EF79D-5F77-4465-A7CD-F93B268F164D}" type="datetimeFigureOut">
              <a:rPr lang="en-US" smtClean="0"/>
              <a:t>7/3/2011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AB21DB-5B90-4284-B9B0-331BBE3166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7EF79D-5F77-4465-A7CD-F93B268F164D}" type="datetimeFigureOut">
              <a:rPr lang="en-US" smtClean="0"/>
              <a:t>7/3/2011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AB21DB-5B90-4284-B9B0-331BBE3166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7EF79D-5F77-4465-A7CD-F93B268F164D}" type="datetimeFigureOut">
              <a:rPr lang="en-US" smtClean="0"/>
              <a:t>7/3/2011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AB21DB-5B90-4284-B9B0-331BBE3166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7EF79D-5F77-4465-A7CD-F93B268F164D}" type="datetimeFigureOut">
              <a:rPr lang="en-US" smtClean="0"/>
              <a:t>7/3/2011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AB21DB-5B90-4284-B9B0-331BBE3166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7EF79D-5F77-4465-A7CD-F93B268F164D}" type="datetimeFigureOut">
              <a:rPr lang="en-US" smtClean="0"/>
              <a:t>7/3/2011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AB21DB-5B90-4284-B9B0-331BBE3166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7EF79D-5F77-4465-A7CD-F93B268F164D}" type="datetimeFigureOut">
              <a:rPr lang="en-US" smtClean="0"/>
              <a:t>7/3/2011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AB21DB-5B90-4284-B9B0-331BBE3166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7EF79D-5F77-4465-A7CD-F93B268F164D}" type="datetimeFigureOut">
              <a:rPr lang="en-US" smtClean="0"/>
              <a:t>7/3/2011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AB21DB-5B90-4284-B9B0-331BBE31661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B7EF79D-5F77-4465-A7CD-F93B268F164D}" type="datetimeFigureOut">
              <a:rPr lang="en-US" smtClean="0"/>
              <a:t>7/3/2011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2AB21DB-5B90-4284-B9B0-331BBE31661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earch.yahoo.com/" TargetMode="External"/><Relationship Id="rId2" Type="http://schemas.openxmlformats.org/officeDocument/2006/relationships/hyperlink" Target="http://www.yahoo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dir.yahoo.com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YAHOO!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tx1"/>
                </a:solidFill>
              </a:rPr>
              <a:t>  DIRECTORY</a:t>
            </a:r>
            <a:endParaRPr lang="en-US" sz="44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57800" y="5334000"/>
            <a:ext cx="3104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Dominique Reed CMP230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Yahoo! is one of the best known and most popular Internet portals. Originally just a subject directory, it  still has substantial content in its directory which can be searched directly or browsed by category. 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To </a:t>
            </a:r>
            <a:r>
              <a:rPr lang="en-US" sz="2000" dirty="0" smtClean="0"/>
              <a:t>go to the Yahoo! portal and main starting point, use </a:t>
            </a:r>
            <a:r>
              <a:rPr lang="en-US" sz="2000" dirty="0" smtClean="0">
                <a:hlinkClick r:id="rId2"/>
              </a:rPr>
              <a:t>www.yahoo.com</a:t>
            </a:r>
            <a:r>
              <a:rPr lang="en-US" sz="2000" dirty="0" smtClean="0"/>
              <a:t>. For direct access to the search interface, use </a:t>
            </a:r>
            <a:r>
              <a:rPr lang="en-US" sz="2000" dirty="0" smtClean="0">
                <a:hlinkClick r:id="rId3"/>
              </a:rPr>
              <a:t>search.yahoo.com</a:t>
            </a:r>
            <a:r>
              <a:rPr lang="en-US" sz="2000" dirty="0" smtClean="0"/>
              <a:t> and for the directory use </a:t>
            </a:r>
            <a:r>
              <a:rPr lang="en-US" sz="2000" dirty="0" smtClean="0">
                <a:hlinkClick r:id="rId4"/>
              </a:rPr>
              <a:t>dir.yahoo.com</a:t>
            </a:r>
            <a:r>
              <a:rPr lang="en-US" sz="2000" dirty="0" smtClean="0"/>
              <a:t>. </a:t>
            </a:r>
            <a:endParaRPr lang="en-US" sz="2000" dirty="0" smtClean="0"/>
          </a:p>
          <a:p>
            <a:pPr>
              <a:buNone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00200"/>
            <a:ext cx="772431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rot="16200000" flipH="1">
            <a:off x="2857500" y="3009900"/>
            <a:ext cx="609600" cy="533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 options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021408" y="530225"/>
            <a:ext cx="7147221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flipV="1">
            <a:off x="381000" y="2819400"/>
            <a:ext cx="685800" cy="457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By Date/most recent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021408" y="530225"/>
            <a:ext cx="7147221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1143000" y="3276600"/>
            <a:ext cx="1066800" cy="1143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Results down into categories</a:t>
            </a:r>
            <a:endParaRPr lang="en-US" sz="24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914400" y="1219200"/>
            <a:ext cx="7147221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838200" y="4495800"/>
            <a:ext cx="10668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0"/>
            <a:ext cx="772431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5867400" y="3581400"/>
            <a:ext cx="9144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8594</TotalTime>
  <Words>39</Words>
  <Application>Microsoft Office PowerPoint</Application>
  <PresentationFormat>On-screen Show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Aspect</vt:lpstr>
      <vt:lpstr>YAHOO!</vt:lpstr>
      <vt:lpstr>The Basics</vt:lpstr>
      <vt:lpstr>Slide 3</vt:lpstr>
      <vt:lpstr>Search options</vt:lpstr>
      <vt:lpstr>By Date/most recent</vt:lpstr>
      <vt:lpstr>Results down into categories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YAHOO!</dc:title>
  <dc:creator>Valued Acer Customer</dc:creator>
  <cp:lastModifiedBy>Valued Acer Customer</cp:lastModifiedBy>
  <cp:revision>2</cp:revision>
  <dcterms:created xsi:type="dcterms:W3CDTF">2011-07-04T03:20:16Z</dcterms:created>
  <dcterms:modified xsi:type="dcterms:W3CDTF">2011-07-10T02:34:37Z</dcterms:modified>
</cp:coreProperties>
</file>